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6" r:id="rId3"/>
    <p:sldId id="257" r:id="rId4"/>
    <p:sldId id="258" r:id="rId5"/>
    <p:sldId id="266" r:id="rId6"/>
    <p:sldId id="265" r:id="rId7"/>
    <p:sldId id="260" r:id="rId8"/>
    <p:sldId id="264" r:id="rId9"/>
    <p:sldId id="263" r:id="rId10"/>
    <p:sldId id="268" r:id="rId11"/>
    <p:sldId id="261" r:id="rId12"/>
    <p:sldId id="259" r:id="rId13"/>
    <p:sldId id="270" r:id="rId14"/>
    <p:sldId id="269" r:id="rId15"/>
    <p:sldId id="27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9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3BEB0-8D39-09AF-E734-1283DE827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8E3630-496F-FB90-1937-D2869CCF1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2FABE0-D705-63FA-4589-811F63919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29CE48-EB6D-951F-9A19-2545C425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915751-9A90-CAE7-34AA-B0379D0FE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945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45B9BF-E8B3-DE07-EB01-5A015E182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1065C1F-340F-58E7-E3E4-4296010D1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B04A32-207C-695B-CD3D-53C11B79C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8B88EB-BB3D-CDBF-D0F2-D3CA95D2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6F8F5F-8B8A-A740-37E1-A09DFC89F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113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1F87A1F-4707-316D-9CDE-D51C6311E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714D6E4-878A-8C2A-32FC-5CB61BFC2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C11FB4-6A9B-50DE-8030-75B46807E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34AADB-B55C-5168-011A-A71E1BE3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38BF42-0F48-E8B3-FE5E-488DB4F1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1035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8066CD-3A9E-FD1A-B367-786D88458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6C076F-0838-DE44-1B8D-9F3EB4329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A2C58E4-6540-A14B-721B-44B0D6BE9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FA083F-4DF3-2588-DD71-292B21B2D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F65D4A-F283-3D85-BF2E-1AF374A8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7603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7023BA-A858-44A9-FF4D-0AE6509A1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1C4FFC-EB9E-EF5E-EB12-028034E53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51DF89-33A9-5804-0037-3C5071A07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2909BE-4AFF-DCAA-38B0-817E51EB8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B7885E-BDF1-E0E2-5660-29729CE5B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61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8EC9B-B003-EADB-4F5E-3BBAB79C0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36CC87-586D-ABE3-867D-433B625F25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1CE550-A5E1-A053-4B31-184B13B9A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2BFA40-BFF5-A9C8-C3C8-A5361E8A9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352541-5C75-699A-CEE1-6F117D212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221A02-F304-A750-268F-262713BAE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81816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6BFCA5-DDA4-4BC1-26F6-62F55EC54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DD2772-1A3B-B55D-316D-41C11E47F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097C77-4108-AF12-0BD4-36E2FCEA3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0270A2B-D38B-EF97-917E-2441EC7527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2CAC80F-8E55-D8E1-CEE7-8D1657583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DD4B648-A40B-BC82-0077-7B8845855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FAA589E-61EB-9930-740A-36C18ECE6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32F4A4B-AA26-F39F-B49C-65E7EB7E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1633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DCAFCE-55B0-D555-CC82-AE37C0692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4C08F4F-1B5F-42D4-03F9-D5B689D00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5B9F6F-88F5-79F7-7AF4-3451C0577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DAD535E-BF3F-F519-A29E-4452E48F5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3982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FFAB921-4157-E3ED-8C9F-BEBF06BC5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5750838-8254-1E3C-D15B-F1E460DE6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EF7D0AD-0395-DE72-9791-47CF16A0B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873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E541D-DDD8-91C7-3219-5FE2D370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7EFA28-9AE7-F26E-69CB-CD4000682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A68DAD-1F63-A07F-DD63-51FC2CDA38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982FE6-49EF-AEAD-BF0F-6584CD1E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4D8E14-C716-F00E-8C9C-60A49596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5D839E9-3115-8649-5169-7EC0C1E6F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7516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2143CC-AB14-A340-CCA3-536ED98DF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2002208-AC4D-AC25-6194-5573DA1060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877D3D7-DE73-62A3-FDC5-F71EF8E40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63E063-1CDE-4ABD-B6D9-9687ED0A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D00F4E0-07E2-D00A-12CA-8786A9B40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3BF2DA-C76F-1F59-1858-9495511E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4965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285BC5B-3C8E-5FEE-A236-55F52782E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F06A29-6FB6-157B-2624-7D489E3B5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FF2E7F-87F6-775E-3668-B0A62A107F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E62A9F-3DDC-4381-B856-F97A9BC5B6C3}" type="datetimeFigureOut">
              <a:rPr lang="es-ES" smtClean="0"/>
              <a:t>18/12/2025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B42107-8F3E-5E17-58A0-6BE794F8A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E21A30-71B0-4140-EF8B-34C03F6CC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6AB674-B9BC-42C3-B409-1E001EB9ECB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6429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4A7E2B0-E8C0-6880-BEEF-CA6DFD69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9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8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585FFD-0966-B77C-7BD6-6E1F4DE5B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FF44FD8-8361-16DC-3040-FC80D8415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7085"/>
            <a:ext cx="11234057" cy="596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07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7FF56D-B5C4-39A5-4CE9-0AEF39F4BA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EB0B6A-8D5C-0572-1A45-95BB32DC9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0901"/>
            <a:ext cx="11234057" cy="599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235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9F39E4-6303-FAB2-AD47-FDC6B39018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22D95B6-7221-8DD3-476B-545BF7601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8993"/>
            <a:ext cx="11234057" cy="59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09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EC533F-CC21-175B-AD77-8F6D655837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5783784-CECD-ABD6-92B9-6E0BC1A76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3039"/>
            <a:ext cx="11234057" cy="597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627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8D5D4E-5A3D-8279-5852-7A5FEAD8A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8F1CC50-E8A9-1EA3-93FE-2F930E3DF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7085"/>
            <a:ext cx="11234057" cy="596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153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380687C-ED28-E496-E428-5DBCA7936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2567" y="818984"/>
            <a:ext cx="6714699" cy="3178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Gracias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ABFD33-9F96-9726-8F84-C2CB6B602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85397" y="4960961"/>
            <a:ext cx="7055893" cy="10780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Patricia </a:t>
            </a:r>
          </a:p>
          <a:p>
            <a:r>
              <a:rPr lang="en-US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Diciembre</a:t>
            </a: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2025</a:t>
            </a:r>
          </a:p>
        </p:txBody>
      </p:sp>
    </p:spTree>
    <p:extLst>
      <p:ext uri="{BB962C8B-B14F-4D97-AF65-F5344CB8AC3E}">
        <p14:creationId xmlns:p14="http://schemas.microsoft.com/office/powerpoint/2010/main" val="1694712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2181F3D-5B62-A022-BD35-2FF1731CA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54" y="643467"/>
            <a:ext cx="1042349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86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7CFECE3-19B3-1B5F-7716-DD1D41BD0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8993"/>
            <a:ext cx="11234057" cy="59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1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06C16A-9059-E3D6-965E-E2BA19FBCF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E4CE5E6-FA75-8984-0243-E0799738C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43039"/>
            <a:ext cx="11234057" cy="597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83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F5F940-8E8A-7995-4525-28A0949F3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6797717-98B2-0D95-9336-5A401BA11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8993"/>
            <a:ext cx="11234057" cy="59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45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47EBDF-7266-D126-34DF-633397820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51D7063-DB23-D73B-109C-62642B863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18763"/>
            <a:ext cx="11234057" cy="602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542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2F21FF-47A6-07D4-CCC5-C4C444B850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E40A61B-FF7F-788F-AF77-7DC35C9D6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402579"/>
            <a:ext cx="11201400" cy="605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01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5BEB29-B6C7-D5AD-FD27-13B592FD7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27B08A8-E278-1246-A0A7-224CAE0F74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30901"/>
            <a:ext cx="11234057" cy="599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45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FC9013-E6E7-21E6-5DE2-C20F364AD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A6C771C-8476-33B3-4FD8-896A9603E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71" y="426855"/>
            <a:ext cx="11234057" cy="600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9084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</Words>
  <Application>Microsoft Office PowerPoint</Application>
  <PresentationFormat>Panorámica</PresentationFormat>
  <Paragraphs>3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Sa?l Castro Lest?n</dc:creator>
  <cp:lastModifiedBy>Sa?l Castro Lest?n</cp:lastModifiedBy>
  <cp:revision>4</cp:revision>
  <dcterms:created xsi:type="dcterms:W3CDTF">2025-12-17T18:55:29Z</dcterms:created>
  <dcterms:modified xsi:type="dcterms:W3CDTF">2025-12-18T20:37:30Z</dcterms:modified>
</cp:coreProperties>
</file>

<file path=docProps/thumbnail.jpeg>
</file>